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03월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175042</c:v>
                </c:pt>
                <c:pt idx="1">
                  <c:v>261222</c:v>
                </c:pt>
                <c:pt idx="2">
                  <c:v>274339</c:v>
                </c:pt>
                <c:pt idx="3">
                  <c:v>210831</c:v>
                </c:pt>
                <c:pt idx="4">
                  <c:v>238751</c:v>
                </c:pt>
                <c:pt idx="5">
                  <c:v>136245</c:v>
                </c:pt>
                <c:pt idx="6">
                  <c:v>79983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03월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104872</c:v>
                </c:pt>
                <c:pt idx="1">
                  <c:v>156848</c:v>
                </c:pt>
                <c:pt idx="2">
                  <c:v>145487</c:v>
                </c:pt>
                <c:pt idx="3">
                  <c:v>121301</c:v>
                </c:pt>
                <c:pt idx="4">
                  <c:v>101043</c:v>
                </c:pt>
                <c:pt idx="5">
                  <c:v>41051</c:v>
                </c:pt>
                <c:pt idx="6">
                  <c:v>18538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03월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351253</c:v>
                </c:pt>
                <c:pt idx="1">
                  <c:v>464381</c:v>
                </c:pt>
                <c:pt idx="2">
                  <c:v>536679</c:v>
                </c:pt>
                <c:pt idx="3">
                  <c:v>448757</c:v>
                </c:pt>
                <c:pt idx="4">
                  <c:v>469203</c:v>
                </c:pt>
                <c:pt idx="5">
                  <c:v>261413</c:v>
                </c:pt>
                <c:pt idx="6">
                  <c:v>138149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03월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207871</c:v>
                </c:pt>
                <c:pt idx="1">
                  <c:v>294100</c:v>
                </c:pt>
                <c:pt idx="2">
                  <c:v>287902</c:v>
                </c:pt>
                <c:pt idx="3">
                  <c:v>258610</c:v>
                </c:pt>
                <c:pt idx="4">
                  <c:v>213808</c:v>
                </c:pt>
                <c:pt idx="5">
                  <c:v>88545</c:v>
                </c:pt>
                <c:pt idx="6">
                  <c:v>32151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03월</c:v>
                </c:pt>
                <c:pt idx="1">
                  <c:v>2020년 03월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1293422</c:v>
                </c:pt>
                <c:pt idx="1">
                  <c:v>1376413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03월</c:v>
                </c:pt>
                <c:pt idx="1">
                  <c:v>2020년 03월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693847</c:v>
                </c:pt>
                <c:pt idx="1">
                  <c:v>689140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03월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인도네시아</c:v>
                </c:pt>
                <c:pt idx="3">
                  <c:v>베트남</c:v>
                </c:pt>
                <c:pt idx="4">
                  <c:v>필리핀</c:v>
                </c:pt>
                <c:pt idx="5">
                  <c:v>타이</c:v>
                </c:pt>
                <c:pt idx="6">
                  <c:v>말레이시아</c:v>
                </c:pt>
                <c:pt idx="7">
                  <c:v>미국</c:v>
                </c:pt>
                <c:pt idx="8">
                  <c:v>미얀마</c:v>
                </c:pt>
                <c:pt idx="9">
                  <c:v>네덜란드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96313</c:v>
                </c:pt>
                <c:pt idx="1">
                  <c:v>21314</c:v>
                </c:pt>
                <c:pt idx="2">
                  <c:v>1618</c:v>
                </c:pt>
                <c:pt idx="3">
                  <c:v>3316</c:v>
                </c:pt>
                <c:pt idx="4">
                  <c:v>2069</c:v>
                </c:pt>
                <c:pt idx="5">
                  <c:v>3507</c:v>
                </c:pt>
                <c:pt idx="6">
                  <c:v>7793</c:v>
                </c:pt>
                <c:pt idx="7">
                  <c:v>1364</c:v>
                </c:pt>
                <c:pt idx="8">
                  <c:v>0</c:v>
                </c:pt>
                <c:pt idx="9">
                  <c:v>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03월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인도네시아</c:v>
                </c:pt>
                <c:pt idx="3">
                  <c:v>베트남</c:v>
                </c:pt>
                <c:pt idx="4">
                  <c:v>필리핀</c:v>
                </c:pt>
                <c:pt idx="5">
                  <c:v>타이</c:v>
                </c:pt>
                <c:pt idx="6">
                  <c:v>말레이시아</c:v>
                </c:pt>
                <c:pt idx="7">
                  <c:v>미국</c:v>
                </c:pt>
                <c:pt idx="8">
                  <c:v>미얀마</c:v>
                </c:pt>
                <c:pt idx="9">
                  <c:v>네덜란드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3862</c:v>
                </c:pt>
                <c:pt idx="1">
                  <c:v>533</c:v>
                </c:pt>
                <c:pt idx="2">
                  <c:v>312</c:v>
                </c:pt>
                <c:pt idx="3">
                  <c:v>287</c:v>
                </c:pt>
                <c:pt idx="4">
                  <c:v>257</c:v>
                </c:pt>
                <c:pt idx="5">
                  <c:v>195</c:v>
                </c:pt>
                <c:pt idx="6">
                  <c:v>186</c:v>
                </c:pt>
                <c:pt idx="7">
                  <c:v>179</c:v>
                </c:pt>
                <c:pt idx="8">
                  <c:v>142</c:v>
                </c:pt>
                <c:pt idx="9">
                  <c:v>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03월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151896</c:v>
                </c:pt>
                <c:pt idx="1">
                  <c:v>138741</c:v>
                </c:pt>
                <c:pt idx="2">
                  <c:v>195225</c:v>
                </c:pt>
                <c:pt idx="3">
                  <c:v>171402</c:v>
                </c:pt>
                <c:pt idx="4">
                  <c:v>166626</c:v>
                </c:pt>
                <c:pt idx="5">
                  <c:v>99520</c:v>
                </c:pt>
                <c:pt idx="6">
                  <c:v>48077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03월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82037</c:v>
                </c:pt>
                <c:pt idx="1">
                  <c:v>84416</c:v>
                </c:pt>
                <c:pt idx="2">
                  <c:v>90368</c:v>
                </c:pt>
                <c:pt idx="3">
                  <c:v>86079</c:v>
                </c:pt>
                <c:pt idx="4">
                  <c:v>68331</c:v>
                </c:pt>
                <c:pt idx="5">
                  <c:v>30733</c:v>
                </c:pt>
                <c:pt idx="6">
                  <c:v>9079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03월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158057</c:v>
                </c:pt>
                <c:pt idx="1">
                  <c:v>178526</c:v>
                </c:pt>
                <c:pt idx="2">
                  <c:v>223396</c:v>
                </c:pt>
                <c:pt idx="3">
                  <c:v>171377</c:v>
                </c:pt>
                <c:pt idx="4">
                  <c:v>198116</c:v>
                </c:pt>
                <c:pt idx="5">
                  <c:v>115090</c:v>
                </c:pt>
                <c:pt idx="6">
                  <c:v>63040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03월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85874</c:v>
                </c:pt>
                <c:pt idx="1">
                  <c:v>94139</c:v>
                </c:pt>
                <c:pt idx="2">
                  <c:v>103124</c:v>
                </c:pt>
                <c:pt idx="3">
                  <c:v>87115</c:v>
                </c:pt>
                <c:pt idx="4">
                  <c:v>71029</c:v>
                </c:pt>
                <c:pt idx="5">
                  <c:v>29294</c:v>
                </c:pt>
                <c:pt idx="6">
                  <c:v>12837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03월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309953</c:v>
                </c:pt>
                <c:pt idx="1">
                  <c:v>317267</c:v>
                </c:pt>
                <c:pt idx="2">
                  <c:v>418621</c:v>
                </c:pt>
                <c:pt idx="3">
                  <c:v>342779</c:v>
                </c:pt>
                <c:pt idx="4">
                  <c:v>364742</c:v>
                </c:pt>
                <c:pt idx="5">
                  <c:v>214610</c:v>
                </c:pt>
                <c:pt idx="6">
                  <c:v>111117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03월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167911</c:v>
                </c:pt>
                <c:pt idx="1">
                  <c:v>178555</c:v>
                </c:pt>
                <c:pt idx="2">
                  <c:v>193492</c:v>
                </c:pt>
                <c:pt idx="3">
                  <c:v>173194</c:v>
                </c:pt>
                <c:pt idx="4">
                  <c:v>139360</c:v>
                </c:pt>
                <c:pt idx="5">
                  <c:v>60027</c:v>
                </c:pt>
                <c:pt idx="6">
                  <c:v>21916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03월</c:v>
                </c:pt>
                <c:pt idx="1">
                  <c:v>2020년 03월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971487</c:v>
                </c:pt>
                <c:pt idx="1">
                  <c:v>1107602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03월</c:v>
                </c:pt>
                <c:pt idx="1">
                  <c:v>2020년 03월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451043</c:v>
                </c:pt>
                <c:pt idx="1">
                  <c:v>483412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03월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245754</c:v>
                </c:pt>
                <c:pt idx="1">
                  <c:v>256714</c:v>
                </c:pt>
                <c:pt idx="2">
                  <c:v>346272</c:v>
                </c:pt>
                <c:pt idx="3">
                  <c:v>321391</c:v>
                </c:pt>
                <c:pt idx="4">
                  <c:v>290110</c:v>
                </c:pt>
                <c:pt idx="5">
                  <c:v>161467</c:v>
                </c:pt>
                <c:pt idx="6">
                  <c:v>84553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03월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124458</c:v>
                </c:pt>
                <c:pt idx="1">
                  <c:v>178926</c:v>
                </c:pt>
                <c:pt idx="2">
                  <c:v>173930</c:v>
                </c:pt>
                <c:pt idx="3">
                  <c:v>176558</c:v>
                </c:pt>
                <c:pt idx="4">
                  <c:v>144448</c:v>
                </c:pt>
                <c:pt idx="5">
                  <c:v>61282</c:v>
                </c:pt>
                <c:pt idx="6">
                  <c:v>17099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03월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인도네시아</c:v>
                </c:pt>
                <c:pt idx="4">
                  <c:v>일본</c:v>
                </c:pt>
                <c:pt idx="5">
                  <c:v>캐나다</c:v>
                </c:pt>
                <c:pt idx="6">
                  <c:v>베트남</c:v>
                </c:pt>
                <c:pt idx="7">
                  <c:v>말레이시아</c:v>
                </c:pt>
                <c:pt idx="8">
                  <c:v>타이</c:v>
                </c:pt>
                <c:pt idx="9">
                  <c:v>우크라이나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50030</c:v>
                </c:pt>
                <c:pt idx="1">
                  <c:v>887</c:v>
                </c:pt>
                <c:pt idx="2">
                  <c:v>2777</c:v>
                </c:pt>
                <c:pt idx="3">
                  <c:v>1089</c:v>
                </c:pt>
                <c:pt idx="4">
                  <c:v>6417</c:v>
                </c:pt>
                <c:pt idx="5">
                  <c:v>1395</c:v>
                </c:pt>
                <c:pt idx="6">
                  <c:v>1567</c:v>
                </c:pt>
                <c:pt idx="7">
                  <c:v>5356</c:v>
                </c:pt>
                <c:pt idx="8">
                  <c:v>1263</c:v>
                </c:pt>
                <c:pt idx="9">
                  <c:v>376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03월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인도네시아</c:v>
                </c:pt>
                <c:pt idx="4">
                  <c:v>일본</c:v>
                </c:pt>
                <c:pt idx="5">
                  <c:v>캐나다</c:v>
                </c:pt>
                <c:pt idx="6">
                  <c:v>베트남</c:v>
                </c:pt>
                <c:pt idx="7">
                  <c:v>말레이시아</c:v>
                </c:pt>
                <c:pt idx="8">
                  <c:v>타이</c:v>
                </c:pt>
                <c:pt idx="9">
                  <c:v>우크라이나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2127</c:v>
                </c:pt>
                <c:pt idx="1">
                  <c:v>305</c:v>
                </c:pt>
                <c:pt idx="2">
                  <c:v>295</c:v>
                </c:pt>
                <c:pt idx="3">
                  <c:v>229</c:v>
                </c:pt>
                <c:pt idx="4">
                  <c:v>189</c:v>
                </c:pt>
                <c:pt idx="5">
                  <c:v>175</c:v>
                </c:pt>
                <c:pt idx="6">
                  <c:v>137</c:v>
                </c:pt>
                <c:pt idx="7">
                  <c:v>115</c:v>
                </c:pt>
                <c:pt idx="8">
                  <c:v>87</c:v>
                </c:pt>
                <c:pt idx="9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03월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243550</c:v>
                </c:pt>
                <c:pt idx="1">
                  <c:v>326958</c:v>
                </c:pt>
                <c:pt idx="2">
                  <c:v>350824</c:v>
                </c:pt>
                <c:pt idx="3">
                  <c:v>268322</c:v>
                </c:pt>
                <c:pt idx="4">
                  <c:v>297436</c:v>
                </c:pt>
                <c:pt idx="5">
                  <c:v>170643</c:v>
                </c:pt>
                <c:pt idx="6">
                  <c:v>98174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03월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127539</c:v>
                </c:pt>
                <c:pt idx="1">
                  <c:v>192337</c:v>
                </c:pt>
                <c:pt idx="2">
                  <c:v>168519</c:v>
                </c:pt>
                <c:pt idx="3">
                  <c:v>146555</c:v>
                </c:pt>
                <c:pt idx="4">
                  <c:v>118587</c:v>
                </c:pt>
                <c:pt idx="5">
                  <c:v>48659</c:v>
                </c:pt>
                <c:pt idx="6">
                  <c:v>22772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03월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489304</c:v>
                </c:pt>
                <c:pt idx="1">
                  <c:v>583672</c:v>
                </c:pt>
                <c:pt idx="2">
                  <c:v>697096</c:v>
                </c:pt>
                <c:pt idx="3">
                  <c:v>589713</c:v>
                </c:pt>
                <c:pt idx="4">
                  <c:v>587546</c:v>
                </c:pt>
                <c:pt idx="5">
                  <c:v>332110</c:v>
                </c:pt>
                <c:pt idx="6">
                  <c:v>182727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03월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251997</c:v>
                </c:pt>
                <c:pt idx="1">
                  <c:v>371263</c:v>
                </c:pt>
                <c:pt idx="2">
                  <c:v>342449</c:v>
                </c:pt>
                <c:pt idx="3">
                  <c:v>323113</c:v>
                </c:pt>
                <c:pt idx="4">
                  <c:v>263035</c:v>
                </c:pt>
                <c:pt idx="5">
                  <c:v>109941</c:v>
                </c:pt>
                <c:pt idx="6">
                  <c:v>39871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03월</c:v>
                </c:pt>
                <c:pt idx="1">
                  <c:v>2020년 03월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1706261</c:v>
                </c:pt>
                <c:pt idx="1">
                  <c:v>1755907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03월</c:v>
                </c:pt>
                <c:pt idx="1">
                  <c:v>2020년 03월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876701</c:v>
                </c:pt>
                <c:pt idx="1">
                  <c:v>824968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03월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인도네시아</c:v>
                </c:pt>
                <c:pt idx="3">
                  <c:v>미국</c:v>
                </c:pt>
                <c:pt idx="4">
                  <c:v>미얀마</c:v>
                </c:pt>
                <c:pt idx="5">
                  <c:v>베트남</c:v>
                </c:pt>
                <c:pt idx="6">
                  <c:v>필리핀</c:v>
                </c:pt>
                <c:pt idx="7">
                  <c:v>말레이시아</c:v>
                </c:pt>
                <c:pt idx="8">
                  <c:v>타이</c:v>
                </c:pt>
                <c:pt idx="9">
                  <c:v>캐나다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146343</c:v>
                </c:pt>
                <c:pt idx="1">
                  <c:v>27731</c:v>
                </c:pt>
                <c:pt idx="2">
                  <c:v>2707</c:v>
                </c:pt>
                <c:pt idx="3">
                  <c:v>4141</c:v>
                </c:pt>
                <c:pt idx="4">
                  <c:v>887</c:v>
                </c:pt>
                <c:pt idx="5">
                  <c:v>4883</c:v>
                </c:pt>
                <c:pt idx="6">
                  <c:v>2650</c:v>
                </c:pt>
                <c:pt idx="7">
                  <c:v>13149</c:v>
                </c:pt>
                <c:pt idx="8">
                  <c:v>4770</c:v>
                </c:pt>
                <c:pt idx="9">
                  <c:v>2073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03월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인도네시아</c:v>
                </c:pt>
                <c:pt idx="3">
                  <c:v>미국</c:v>
                </c:pt>
                <c:pt idx="4">
                  <c:v>미얀마</c:v>
                </c:pt>
                <c:pt idx="5">
                  <c:v>베트남</c:v>
                </c:pt>
                <c:pt idx="6">
                  <c:v>필리핀</c:v>
                </c:pt>
                <c:pt idx="7">
                  <c:v>말레이시아</c:v>
                </c:pt>
                <c:pt idx="8">
                  <c:v>타이</c:v>
                </c:pt>
                <c:pt idx="9">
                  <c:v>캐나다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5989</c:v>
                </c:pt>
                <c:pt idx="1">
                  <c:v>722</c:v>
                </c:pt>
                <c:pt idx="2">
                  <c:v>541</c:v>
                </c:pt>
                <c:pt idx="3">
                  <c:v>474</c:v>
                </c:pt>
                <c:pt idx="4">
                  <c:v>447</c:v>
                </c:pt>
                <c:pt idx="5">
                  <c:v>424</c:v>
                </c:pt>
                <c:pt idx="6">
                  <c:v>319</c:v>
                </c:pt>
                <c:pt idx="7">
                  <c:v>301</c:v>
                </c:pt>
                <c:pt idx="8">
                  <c:v>282</c:v>
                </c:pt>
                <c:pt idx="9">
                  <c:v>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03월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176211</c:v>
                </c:pt>
                <c:pt idx="1">
                  <c:v>203159</c:v>
                </c:pt>
                <c:pt idx="2">
                  <c:v>262340</c:v>
                </c:pt>
                <c:pt idx="3">
                  <c:v>237926</c:v>
                </c:pt>
                <c:pt idx="4">
                  <c:v>230452</c:v>
                </c:pt>
                <c:pt idx="5">
                  <c:v>125168</c:v>
                </c:pt>
                <c:pt idx="6">
                  <c:v>58166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03월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102999</c:v>
                </c:pt>
                <c:pt idx="1">
                  <c:v>137252</c:v>
                </c:pt>
                <c:pt idx="2">
                  <c:v>142415</c:v>
                </c:pt>
                <c:pt idx="3">
                  <c:v>137309</c:v>
                </c:pt>
                <c:pt idx="4">
                  <c:v>112765</c:v>
                </c:pt>
                <c:pt idx="5">
                  <c:v>47494</c:v>
                </c:pt>
                <c:pt idx="6">
                  <c:v>13613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03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1,163,483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2,925,731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1,580,862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1,163,483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7,200,786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3,540,544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13,871,869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7,276,940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10,887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1,293,422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693,847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-119,925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-100,617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-117,687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-599,575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1,376,413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-128,852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-137,708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-687,273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1,382,987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1,293,422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1,376,413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693,847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-599,575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-687,273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-143,382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-170,281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-248,777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-190,147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-255,395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-172,868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1,382,987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-273,790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162,667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1,382,987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광산구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1,988,797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970,004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1,382,987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1,163,483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5,836,471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3,220,565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3,352,060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1,163,483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5,617,813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3,352,060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6,669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6,669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6,669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-520,444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1,107,602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-120,272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-127,087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-624,190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934,455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1,107,602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-520,444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-624,190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-142,042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-138,712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-225,129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-169,585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-225,382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-154,583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934,455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-156,357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-263,785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934,455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1,529,111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934,455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3,769,838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1,937,365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2,034,707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4,362,463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2,034,707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모로코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4,218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4,218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4,218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1,580,862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-217,986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-131,385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-122,560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-130,510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-214,542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-178,911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1,163,483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-659,651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-155,222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-351,748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-296,460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-271,144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-133,107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-278,485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-137,169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-124,911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-101,512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-381,166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-214,579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-170,240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3,540,544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7,276,940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-109,409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-254,017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-122,560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-130,510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-208,788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-151,730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-119,605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1,706,261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-121,296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-172,342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-144,833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-145,662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-100,185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-829,560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1,755,907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-116,011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-134,621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-178,849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-121,984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-930,939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1,701,669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1,706,261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1,755,907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-829,560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-930,939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-237,307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-212,409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-354,647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-324,511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-222,169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-142,856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1,701,669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748,652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-239,211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-392,994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-147,483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-118,867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-113,114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-100,437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1,701,669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2,561,175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1,193,896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1,701,662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